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C5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21487-E31C-4B8C-9285-5E637253E209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0008-A285-48A0-BE8B-58CC256E53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53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982B29-CE4B-47CE-A5F1-2AEEFFBE8590}"/>
              </a:ext>
            </a:extLst>
          </p:cNvPr>
          <p:cNvSpPr/>
          <p:nvPr userDrawn="1"/>
        </p:nvSpPr>
        <p:spPr>
          <a:xfrm>
            <a:off x="2" y="4758217"/>
            <a:ext cx="12188825" cy="1609497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0885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75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415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99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22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868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45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15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38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Marcador de contenido 1">
            <a:extLst>
              <a:ext uri="{FF2B5EF4-FFF2-40B4-BE49-F238E27FC236}">
                <a16:creationId xmlns:a16="http://schemas.microsoft.com/office/drawing/2014/main" xmlns="" id="{A19365AA-1E50-4580-B826-D93301E33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17"/>
                    </a14:imgEffect>
                    <a14:imgEffect>
                      <a14:saturation sat="0"/>
                    </a14:imgEffect>
                    <a14:imgEffect>
                      <a14:brightnessContrast bright="52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276" y="4139207"/>
            <a:ext cx="8825659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2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35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8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69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6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2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249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90000"/>
              </a:schemeClr>
            </a:gs>
            <a:gs pos="83000">
              <a:schemeClr val="tx2"/>
            </a:gs>
            <a:gs pos="100000">
              <a:schemeClr val="tx2">
                <a:lumMod val="50000"/>
                <a:alpha val="6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  <a:effectLst>
            <a:glow rad="127000">
              <a:schemeClr val="tx2">
                <a:lumMod val="25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05358F-C647-46F2-AF1F-588792CBBF3B}" type="datetimeFigureOut">
              <a:rPr lang="es-ES" smtClean="0"/>
              <a:t>12/02/2020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5001-D090-4DF9-B416-67786D979E73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5886B73-DB17-45C6-8391-16C2B18AF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775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2" r="64062" b="49672"/>
          <a:stretch/>
        </p:blipFill>
        <p:spPr>
          <a:xfrm>
            <a:off x="6494106" y="750497"/>
            <a:ext cx="7504329" cy="61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5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rgbClr val="584C52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rgbClr val="584C52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rgbClr val="584C52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rgbClr val="584C52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rgbClr val="584C52"/>
          </a:solidFill>
          <a:latin typeface="+mj-lt"/>
          <a:ea typeface="+mj-ea"/>
          <a:cs typeface="+mj-cs"/>
        </a:defRPr>
      </a:lvl5pPr>
      <a:lvl6pPr marL="25059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>
            <a:extLst>
              <a:ext uri="{FF2B5EF4-FFF2-40B4-BE49-F238E27FC236}">
                <a16:creationId xmlns:a16="http://schemas.microsoft.com/office/drawing/2014/main" xmlns="" id="{D3E68813-617E-470D-B0E0-47DC0C3DE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3" y="5410198"/>
            <a:ext cx="8875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AA98A4-0DAA-4A91-B02D-EFB5C81C4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55" y="1346202"/>
            <a:ext cx="8825659" cy="3329581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EA271AD-73AE-4587-83FC-E04F17498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3" y="228600"/>
            <a:ext cx="1871324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xmlns="" id="{AA6A416F-A38D-434B-A73D-0B8A5BE1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099" y="348543"/>
            <a:ext cx="7543800" cy="145075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xmlns="" id="{76B4AAD0-4122-4927-A17A-EB43D6B14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5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AB96EE-D728-412F-9AFD-77AF6B6A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E86BEAC-3306-4635-BF5B-9AEB9EA20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4F46CE-F19B-4F2C-9BB6-FBD4E6417D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A12EA63-A425-437B-A700-206DD0C2D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6D53579-28FF-476E-AA16-E847B0793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4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B50D2B-602B-4CFA-BFDD-B72987879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2DEFCCD-5D0F-4AE7-9E8A-B44B3463B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8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Borrajeros Gallego, Francisco Javier</dc:creator>
  <cp:lastModifiedBy>Borrajeros Gallego, Francisco Javier</cp:lastModifiedBy>
  <cp:revision>9</cp:revision>
  <dcterms:created xsi:type="dcterms:W3CDTF">2018-12-26T09:52:35Z</dcterms:created>
  <dcterms:modified xsi:type="dcterms:W3CDTF">2020-02-12T10:35:33Z</dcterms:modified>
</cp:coreProperties>
</file>