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5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" d="100"/>
          <a:sy n="12" d="100"/>
        </p:scale>
        <p:origin x="199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171A-EB2B-404F-9AAE-657118D46C59}" type="datetimeFigureOut">
              <a:rPr lang="es-ES" smtClean="0"/>
              <a:t>12/02/2020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B452-9B43-43B3-8389-73DABD8E41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3568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171A-EB2B-404F-9AAE-657118D46C59}" type="datetimeFigureOut">
              <a:rPr lang="es-ES" smtClean="0"/>
              <a:t>12/02/2020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B452-9B43-43B3-8389-73DABD8E41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485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171A-EB2B-404F-9AAE-657118D46C59}" type="datetimeFigureOut">
              <a:rPr lang="es-ES" smtClean="0"/>
              <a:t>12/02/2020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B452-9B43-43B3-8389-73DABD8E41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9491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171A-EB2B-404F-9AAE-657118D46C59}" type="datetimeFigureOut">
              <a:rPr lang="es-ES" smtClean="0"/>
              <a:t>12/02/2020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B452-9B43-43B3-8389-73DABD8E41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4099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171A-EB2B-404F-9AAE-657118D46C59}" type="datetimeFigureOut">
              <a:rPr lang="es-ES" smtClean="0"/>
              <a:t>12/02/2020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B452-9B43-43B3-8389-73DABD8E41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1603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171A-EB2B-404F-9AAE-657118D46C59}" type="datetimeFigureOut">
              <a:rPr lang="es-ES" smtClean="0"/>
              <a:t>12/02/2020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B452-9B43-43B3-8389-73DABD8E41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7321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171A-EB2B-404F-9AAE-657118D46C59}" type="datetimeFigureOut">
              <a:rPr lang="es-ES" smtClean="0"/>
              <a:t>12/02/2020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B452-9B43-43B3-8389-73DABD8E41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9693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171A-EB2B-404F-9AAE-657118D46C59}" type="datetimeFigureOut">
              <a:rPr lang="es-ES" smtClean="0"/>
              <a:t>12/02/2020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B452-9B43-43B3-8389-73DABD8E41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817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171A-EB2B-404F-9AAE-657118D46C59}" type="datetimeFigureOut">
              <a:rPr lang="es-ES" smtClean="0"/>
              <a:t>12/02/2020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B452-9B43-43B3-8389-73DABD8E41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2829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171A-EB2B-404F-9AAE-657118D46C59}" type="datetimeFigureOut">
              <a:rPr lang="es-ES" smtClean="0"/>
              <a:t>12/02/2020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B452-9B43-43B3-8389-73DABD8E41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4015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171A-EB2B-404F-9AAE-657118D46C59}" type="datetimeFigureOut">
              <a:rPr lang="es-ES" smtClean="0"/>
              <a:t>12/02/2020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B452-9B43-43B3-8389-73DABD8E41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2646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0171A-EB2B-404F-9AAE-657118D46C59}" type="datetimeFigureOut">
              <a:rPr lang="es-ES" smtClean="0"/>
              <a:t>12/02/2020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AB452-9B43-43B3-8389-73DABD8E41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3744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19A2272-8DFC-45EA-A066-2389CD7D8A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   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8A3E89A1-3EC0-4631-8D50-15612CBF33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76" y="40233599"/>
            <a:ext cx="6817163" cy="236328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3164" y="39266477"/>
            <a:ext cx="7438748" cy="300471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573" y="3422587"/>
            <a:ext cx="30903848" cy="306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5807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</Words>
  <Application>Microsoft Office PowerPoint</Application>
  <PresentationFormat>Personalizado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</dc:title>
  <dc:creator>Borrajeros Gallego, Francisco Javier</dc:creator>
  <cp:lastModifiedBy>Borrajeros Gallego, Francisco Javier</cp:lastModifiedBy>
  <cp:revision>2</cp:revision>
  <dcterms:created xsi:type="dcterms:W3CDTF">2019-01-28T07:49:36Z</dcterms:created>
  <dcterms:modified xsi:type="dcterms:W3CDTF">2020-02-12T10:41:54Z</dcterms:modified>
</cp:coreProperties>
</file>